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58" r:id="rId4"/>
    <p:sldId id="273" r:id="rId5"/>
    <p:sldId id="259" r:id="rId6"/>
    <p:sldId id="260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71" r:id="rId15"/>
    <p:sldId id="268" r:id="rId16"/>
  </p:sldIdLst>
  <p:sldSz cx="9144000" cy="6858000" type="screen4x3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3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B3C63-EFBE-4392-B2EB-91E6AE90F010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0E2D3-482D-4727-813A-BE47CEFD6B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67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97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13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98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9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50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30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06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9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51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15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DC3E5-9CA4-4E3D-8435-924A285E1F0D}" type="datetimeFigureOut">
              <a:rPr lang="de-DE" smtClean="0"/>
              <a:t>30.05.2022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71563-C1A7-4155-A537-F79F2522B4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57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gif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4.gif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6.gif"/><Relationship Id="rId3" Type="http://schemas.openxmlformats.org/officeDocument/2006/relationships/image" Target="../media/image3.gif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image" Target="../media/image9.png"/><Relationship Id="rId2" Type="http://schemas.openxmlformats.org/officeDocument/2006/relationships/image" Target="../media/image2.gif"/><Relationship Id="rId16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11" Type="http://schemas.openxmlformats.org/officeDocument/2006/relationships/image" Target="../media/image4.gif"/><Relationship Id="rId5" Type="http://schemas.openxmlformats.org/officeDocument/2006/relationships/slide" Target="slide13.xml"/><Relationship Id="rId15" Type="http://schemas.openxmlformats.org/officeDocument/2006/relationships/image" Target="../media/image7.gif"/><Relationship Id="rId10" Type="http://schemas.openxmlformats.org/officeDocument/2006/relationships/image" Target="../media/image5.gif"/><Relationship Id="rId4" Type="http://schemas.openxmlformats.org/officeDocument/2006/relationships/slide" Target="slide15.xml"/><Relationship Id="rId9" Type="http://schemas.openxmlformats.org/officeDocument/2006/relationships/slide" Target="slide8.xml"/><Relationship Id="rId1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7.xml"/><Relationship Id="rId18" Type="http://schemas.openxmlformats.org/officeDocument/2006/relationships/slide" Target="slide10.xml"/><Relationship Id="rId3" Type="http://schemas.openxmlformats.org/officeDocument/2006/relationships/image" Target="../media/image3.gif"/><Relationship Id="rId7" Type="http://schemas.openxmlformats.org/officeDocument/2006/relationships/slide" Target="slide13.xml"/><Relationship Id="rId12" Type="http://schemas.openxmlformats.org/officeDocument/2006/relationships/image" Target="../media/image10.png"/><Relationship Id="rId17" Type="http://schemas.openxmlformats.org/officeDocument/2006/relationships/image" Target="../media/image8.gif"/><Relationship Id="rId2" Type="http://schemas.openxmlformats.org/officeDocument/2006/relationships/image" Target="../media/image2.gif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image" Target="../media/image5.gif"/><Relationship Id="rId5" Type="http://schemas.openxmlformats.org/officeDocument/2006/relationships/image" Target="../media/image7.gif"/><Relationship Id="rId15" Type="http://schemas.openxmlformats.org/officeDocument/2006/relationships/slide" Target="slide5.xml"/><Relationship Id="rId10" Type="http://schemas.openxmlformats.org/officeDocument/2006/relationships/slide" Target="slide8.xml"/><Relationship Id="rId19" Type="http://schemas.openxmlformats.org/officeDocument/2006/relationships/image" Target="../media/image9.png"/><Relationship Id="rId4" Type="http://schemas.openxmlformats.org/officeDocument/2006/relationships/slide" Target="slide9.xml"/><Relationship Id="rId9" Type="http://schemas.openxmlformats.org/officeDocument/2006/relationships/slide" Target="slide6.xml"/><Relationship Id="rId1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97981" y="668029"/>
            <a:ext cx="71039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SCHULPROFIL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890665"/>
            <a:ext cx="2234453" cy="2618559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67969" y="2967335"/>
            <a:ext cx="840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LAUBACH-KOLLEG der EKHN</a:t>
            </a:r>
          </a:p>
        </p:txBody>
      </p:sp>
    </p:spTree>
    <p:extLst>
      <p:ext uri="{BB962C8B-B14F-4D97-AF65-F5344CB8AC3E}">
        <p14:creationId xmlns:p14="http://schemas.microsoft.com/office/powerpoint/2010/main" val="146863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8" name="Pfeil nach links 7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4" action="ppaction://hlinksldjump"/>
              </a:rPr>
              <a:t>zurück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5D2033F-DD1B-4CC3-9669-0B66B2C69D09}"/>
              </a:ext>
            </a:extLst>
          </p:cNvPr>
          <p:cNvSpPr txBox="1"/>
          <p:nvPr/>
        </p:nvSpPr>
        <p:spPr>
          <a:xfrm>
            <a:off x="6372200" y="1124744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Jour-fixe (L-S-VV)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Päd. Konferenzen</a:t>
            </a:r>
          </a:p>
          <a:p>
            <a:endParaRPr lang="de-DE" sz="14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9F91C25-55BF-433A-BCD5-0A80A2CBF0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927" y="2096195"/>
            <a:ext cx="2028425" cy="164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1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251520" y="692696"/>
            <a:ext cx="17281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Geistliches Leben/Seelsorge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Lebendige geistliche Kultur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Andachten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Atmosphäre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Aufenthalts-möglichkeiten</a:t>
            </a:r>
          </a:p>
        </p:txBody>
      </p:sp>
      <p:sp>
        <p:nvSpPr>
          <p:cNvPr id="8" name="Pfeil nach links 7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4" action="ppaction://hlinksldjump"/>
              </a:rPr>
              <a:t>zurück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949180F-003B-4749-B8E9-8A47EC00B8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1028">
            <a:off x="1978239" y="463977"/>
            <a:ext cx="1500934" cy="207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3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6156176" y="5283932"/>
            <a:ext cx="18002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Unterricht </a:t>
            </a:r>
          </a:p>
          <a:p>
            <a:r>
              <a:rPr lang="de-DE" b="1" dirty="0"/>
              <a:t>und </a:t>
            </a:r>
            <a:r>
              <a:rPr lang="de-DE" b="1" dirty="0" err="1"/>
              <a:t>AG`s</a:t>
            </a:r>
            <a:endParaRPr lang="de-DE" b="1" dirty="0"/>
          </a:p>
        </p:txBody>
      </p:sp>
      <p:sp>
        <p:nvSpPr>
          <p:cNvPr id="10" name="Pfeil nach unten 9"/>
          <p:cNvSpPr/>
          <p:nvPr/>
        </p:nvSpPr>
        <p:spPr>
          <a:xfrm>
            <a:off x="4860032" y="2132856"/>
            <a:ext cx="4176464" cy="3096343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Leistungs- und Grundkurse im Angebot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Schulhomepage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Projektarbeiten/Wettbewerbe</a:t>
            </a:r>
          </a:p>
        </p:txBody>
      </p:sp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57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691680" y="5513881"/>
            <a:ext cx="14873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/>
              <a:t>Vernetzung</a:t>
            </a:r>
          </a:p>
        </p:txBody>
      </p:sp>
      <p:sp>
        <p:nvSpPr>
          <p:cNvPr id="15" name="Pfeil nach unten 14"/>
          <p:cNvSpPr/>
          <p:nvPr/>
        </p:nvSpPr>
        <p:spPr>
          <a:xfrm>
            <a:off x="179512" y="1340768"/>
            <a:ext cx="4104456" cy="4248472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Schule und Gesundheit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Öffentlichkeits-arbeit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Schulverbund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Öffentliche und kirchliche Gremien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Experten </a:t>
            </a:r>
          </a:p>
        </p:txBody>
      </p:sp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83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897981" y="668029"/>
            <a:ext cx="71039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SCHULPROFIL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890665"/>
            <a:ext cx="2234453" cy="2618559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67969" y="2967335"/>
            <a:ext cx="840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LAUBACH-KOLLEG der EKHN</a:t>
            </a:r>
          </a:p>
        </p:txBody>
      </p:sp>
    </p:spTree>
    <p:extLst>
      <p:ext uri="{BB962C8B-B14F-4D97-AF65-F5344CB8AC3E}">
        <p14:creationId xmlns:p14="http://schemas.microsoft.com/office/powerpoint/2010/main" val="401444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3000">
        <p14:flythrough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457540" y="6093296"/>
            <a:ext cx="248261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Fortbildung/Kompetenz/Engagement von L-E-S</a:t>
            </a:r>
          </a:p>
        </p:txBody>
      </p:sp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  <p:sp>
        <p:nvSpPr>
          <p:cNvPr id="15" name="Pfeil nach unten 14"/>
          <p:cNvSpPr/>
          <p:nvPr/>
        </p:nvSpPr>
        <p:spPr>
          <a:xfrm>
            <a:off x="1907704" y="3284984"/>
            <a:ext cx="5400600" cy="2808312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Pädagogische 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Rüstzeit als schulinterne Fortbildung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Individuelle Fortbildung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Kompetenzen/Bildungs-standards</a:t>
            </a:r>
          </a:p>
        </p:txBody>
      </p:sp>
    </p:spTree>
    <p:extLst>
      <p:ext uri="{BB962C8B-B14F-4D97-AF65-F5344CB8AC3E}">
        <p14:creationId xmlns:p14="http://schemas.microsoft.com/office/powerpoint/2010/main" val="350727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897981" y="668029"/>
            <a:ext cx="71039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SCHULPROFIL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890665"/>
            <a:ext cx="2234453" cy="2618559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67969" y="2967335"/>
            <a:ext cx="840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LAUBACH-KOLLEG der EKHN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7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3000">
        <p14:flythrough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>
            <a:extLst>
              <a:ext uri="{FF2B5EF4-FFF2-40B4-BE49-F238E27FC236}">
                <a16:creationId xmlns:a16="http://schemas.microsoft.com/office/drawing/2014/main" id="{6EFF306E-DF29-4BB6-89E7-32D1661287AC}"/>
              </a:ext>
            </a:extLst>
          </p:cNvPr>
          <p:cNvSpPr/>
          <p:nvPr/>
        </p:nvSpPr>
        <p:spPr>
          <a:xfrm>
            <a:off x="147729" y="82309"/>
            <a:ext cx="275752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SCHULPROFIL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834390" cy="5656597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457540" y="6093296"/>
            <a:ext cx="2482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hlinkClick r:id="rId4" action="ppaction://hlinksldjump"/>
              </a:rPr>
              <a:t>Fortbildung/Kompetenz/Engagement von L-E-S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1691680" y="5513881"/>
            <a:ext cx="148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5" action="ppaction://hlinksldjump"/>
              </a:rPr>
              <a:t>Vernetzung</a:t>
            </a:r>
            <a:endParaRPr lang="de-DE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6156176" y="528393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6" action="ppaction://hlinksldjump"/>
              </a:rPr>
              <a:t>Unterricht </a:t>
            </a:r>
          </a:p>
          <a:p>
            <a:r>
              <a:rPr lang="de-DE" b="1" dirty="0">
                <a:hlinkClick r:id="rId6" action="ppaction://hlinksldjump"/>
              </a:rPr>
              <a:t>und </a:t>
            </a:r>
            <a:r>
              <a:rPr lang="de-DE" b="1" dirty="0" err="1">
                <a:hlinkClick r:id="rId6" action="ppaction://hlinksldjump"/>
              </a:rPr>
              <a:t>AG`s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774095" y="4337649"/>
            <a:ext cx="1825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7" action="ppaction://hlinksldjump"/>
              </a:rPr>
              <a:t>Projekte und Studienfahrten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161496" y="4463105"/>
            <a:ext cx="13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hlinkClick r:id="rId8" action="ppaction://hlinksldjump"/>
              </a:rPr>
              <a:t>Profilierung</a:t>
            </a:r>
            <a:endParaRPr lang="de-DE" b="1" dirty="0"/>
          </a:p>
        </p:txBody>
      </p:sp>
      <p:pic>
        <p:nvPicPr>
          <p:cNvPr id="14" name="Grafik 13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811" y="1906362"/>
            <a:ext cx="1991104" cy="149930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701126"/>
            <a:ext cx="4095750" cy="2247900"/>
          </a:xfrm>
          <a:prstGeom prst="rect">
            <a:avLst/>
          </a:prstGeom>
        </p:spPr>
      </p:pic>
      <p:pic>
        <p:nvPicPr>
          <p:cNvPr id="12" name="Grafik 11">
            <a:hlinkClick r:id="rId12" action="ppaction://hlinksldjump"/>
            <a:extLst>
              <a:ext uri="{FF2B5EF4-FFF2-40B4-BE49-F238E27FC236}">
                <a16:creationId xmlns:a16="http://schemas.microsoft.com/office/drawing/2014/main" id="{B38E2B80-D2F6-4874-8E16-F48AC7151E1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907" y="1336291"/>
            <a:ext cx="1917365" cy="1443776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F3694CC0-D523-46C3-B0CB-ECD0F56E8230}"/>
              </a:ext>
            </a:extLst>
          </p:cNvPr>
          <p:cNvSpPr/>
          <p:nvPr/>
        </p:nvSpPr>
        <p:spPr>
          <a:xfrm>
            <a:off x="6300192" y="174449"/>
            <a:ext cx="25336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LAUBACH-KOLLEG </a:t>
            </a:r>
          </a:p>
          <a:p>
            <a:pPr algn="ctr"/>
            <a:r>
              <a:rPr lang="de-DE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EKHN</a:t>
            </a:r>
          </a:p>
        </p:txBody>
      </p:sp>
      <p:pic>
        <p:nvPicPr>
          <p:cNvPr id="21" name="Grafik 20">
            <a:hlinkClick r:id="rId14" action="ppaction://hlinksldjump"/>
            <a:extLst>
              <a:ext uri="{FF2B5EF4-FFF2-40B4-BE49-F238E27FC236}">
                <a16:creationId xmlns:a16="http://schemas.microsoft.com/office/drawing/2014/main" id="{3493ABDC-5362-4DEE-80C7-F9479DA0115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945" y="10460"/>
            <a:ext cx="1309925" cy="182197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97516D2-7207-40D5-B622-19B620681988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1028">
            <a:off x="3157846" y="49927"/>
            <a:ext cx="1500934" cy="207991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5CEFE99F-1327-467F-99E1-A7F34A7DCF1F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927" y="2096195"/>
            <a:ext cx="2028425" cy="164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71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6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6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6" grpId="0"/>
      <p:bldP spid="17" grpId="0"/>
      <p:bldP spid="18" grpId="0"/>
      <p:bldP spid="10" grpId="0"/>
      <p:bldP spid="11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95" y="3069266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pic>
        <p:nvPicPr>
          <p:cNvPr id="5" name="Grafik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78" y="-24207"/>
            <a:ext cx="1309925" cy="1821971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3457540" y="6093296"/>
            <a:ext cx="2482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hlinkClick r:id="rId6" action="ppaction://hlinksldjump"/>
              </a:rPr>
              <a:t>Fortbildung/Kompetenz/Engagement von L-E-S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1691680" y="5513881"/>
            <a:ext cx="148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7" action="ppaction://hlinksldjump"/>
              </a:rPr>
              <a:t>Vernetzung</a:t>
            </a:r>
            <a:endParaRPr lang="de-DE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6156176" y="528393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8" action="ppaction://hlinksldjump"/>
              </a:rPr>
              <a:t>Unterricht </a:t>
            </a:r>
          </a:p>
          <a:p>
            <a:r>
              <a:rPr lang="de-DE" b="1" dirty="0">
                <a:hlinkClick r:id="rId8" action="ppaction://hlinksldjump"/>
              </a:rPr>
              <a:t>und </a:t>
            </a:r>
            <a:r>
              <a:rPr lang="de-DE" b="1" dirty="0" err="1">
                <a:hlinkClick r:id="rId8" action="ppaction://hlinksldjump"/>
              </a:rPr>
              <a:t>AG‘s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7161496" y="4463105"/>
            <a:ext cx="13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hlinkClick r:id="rId9" action="ppaction://hlinksldjump"/>
              </a:rPr>
              <a:t>Profilierung</a:t>
            </a:r>
            <a:endParaRPr lang="de-DE" b="1" dirty="0"/>
          </a:p>
        </p:txBody>
      </p:sp>
      <p:pic>
        <p:nvPicPr>
          <p:cNvPr id="14" name="Grafik 13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866" y="2233020"/>
            <a:ext cx="1991104" cy="1499301"/>
          </a:xfrm>
          <a:prstGeom prst="rect">
            <a:avLst/>
          </a:prstGeom>
        </p:spPr>
      </p:pic>
      <p:pic>
        <p:nvPicPr>
          <p:cNvPr id="1026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634" y="4667324"/>
            <a:ext cx="4097337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Grafik 19">
            <a:hlinkClick r:id="rId13" action="ppaction://hlinksldjump"/>
            <a:extLst>
              <a:ext uri="{FF2B5EF4-FFF2-40B4-BE49-F238E27FC236}">
                <a16:creationId xmlns:a16="http://schemas.microsoft.com/office/drawing/2014/main" id="{6CCA512F-42F7-4ACE-A44C-2E4E6B64F4A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27" y="1283211"/>
            <a:ext cx="1917365" cy="1443776"/>
          </a:xfrm>
          <a:prstGeom prst="rect">
            <a:avLst/>
          </a:prstGeom>
        </p:spPr>
      </p:pic>
      <p:sp>
        <p:nvSpPr>
          <p:cNvPr id="23" name="Rechteck 22">
            <a:extLst>
              <a:ext uri="{FF2B5EF4-FFF2-40B4-BE49-F238E27FC236}">
                <a16:creationId xmlns:a16="http://schemas.microsoft.com/office/drawing/2014/main" id="{563D299D-9D91-4710-ADB2-D47AF62FF873}"/>
              </a:ext>
            </a:extLst>
          </p:cNvPr>
          <p:cNvSpPr/>
          <p:nvPr/>
        </p:nvSpPr>
        <p:spPr>
          <a:xfrm>
            <a:off x="6300192" y="174449"/>
            <a:ext cx="25336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LAUBACH-KOLLEG </a:t>
            </a:r>
          </a:p>
          <a:p>
            <a:pPr algn="ctr"/>
            <a:r>
              <a:rPr lang="de-DE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der EKHN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8072DDF-A2B2-41CE-AA17-1FF8B0D20A0B}"/>
              </a:ext>
            </a:extLst>
          </p:cNvPr>
          <p:cNvSpPr/>
          <p:nvPr/>
        </p:nvSpPr>
        <p:spPr>
          <a:xfrm>
            <a:off x="147729" y="82309"/>
            <a:ext cx="275752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SCHULPROFIL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48EBD8F-09C5-483E-A6BF-F7522BAC7E39}"/>
              </a:ext>
            </a:extLst>
          </p:cNvPr>
          <p:cNvSpPr txBox="1"/>
          <p:nvPr/>
        </p:nvSpPr>
        <p:spPr>
          <a:xfrm flipH="1">
            <a:off x="868878" y="4237856"/>
            <a:ext cx="173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hlinkClick r:id="rId15" action="ppaction://hlinksldjump"/>
              </a:rPr>
              <a:t>Projekte und Studienfahrten</a:t>
            </a:r>
            <a:endParaRPr lang="de-DE" b="1" dirty="0"/>
          </a:p>
        </p:txBody>
      </p:sp>
      <p:pic>
        <p:nvPicPr>
          <p:cNvPr id="22" name="Grafik 21">
            <a:hlinkClick r:id="rId16" action="ppaction://hlinksldjump"/>
            <a:extLst>
              <a:ext uri="{FF2B5EF4-FFF2-40B4-BE49-F238E27FC236}">
                <a16:creationId xmlns:a16="http://schemas.microsoft.com/office/drawing/2014/main" id="{F2B16322-CEC9-4EE5-8D21-FBEF96003B1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1028">
            <a:off x="2777330" y="161441"/>
            <a:ext cx="1500934" cy="2079919"/>
          </a:xfrm>
          <a:prstGeom prst="rect">
            <a:avLst/>
          </a:prstGeom>
        </p:spPr>
      </p:pic>
      <p:pic>
        <p:nvPicPr>
          <p:cNvPr id="21" name="Grafik 20">
            <a:hlinkClick r:id="rId18" action="ppaction://hlinksldjump"/>
            <a:extLst>
              <a:ext uri="{FF2B5EF4-FFF2-40B4-BE49-F238E27FC236}">
                <a16:creationId xmlns:a16="http://schemas.microsoft.com/office/drawing/2014/main" id="{09AB16D0-652E-4A5C-A70C-8A05634C7B37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170" y="2096195"/>
            <a:ext cx="2028425" cy="164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6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sp>
        <p:nvSpPr>
          <p:cNvPr id="8" name="Pfeil nach unten 7"/>
          <p:cNvSpPr/>
          <p:nvPr/>
        </p:nvSpPr>
        <p:spPr>
          <a:xfrm>
            <a:off x="0" y="117299"/>
            <a:ext cx="4176464" cy="4248472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27584" y="4377047"/>
            <a:ext cx="187220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/>
              <a:t>Projekte und Studienfahrten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AB35D6A-55C3-492F-B317-0897BEC264C9}"/>
              </a:ext>
            </a:extLst>
          </p:cNvPr>
          <p:cNvSpPr/>
          <p:nvPr/>
        </p:nvSpPr>
        <p:spPr>
          <a:xfrm>
            <a:off x="1115616" y="717109"/>
            <a:ext cx="1709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Projekte vor 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Projekte an außer-schulischen Lernorten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Studienfahrten der LKs</a:t>
            </a:r>
          </a:p>
        </p:txBody>
      </p:sp>
    </p:spTree>
    <p:extLst>
      <p:ext uri="{BB962C8B-B14F-4D97-AF65-F5344CB8AC3E}">
        <p14:creationId xmlns:p14="http://schemas.microsoft.com/office/powerpoint/2010/main" val="1806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7" name="Pfeil nach unten 6"/>
          <p:cNvSpPr/>
          <p:nvPr/>
        </p:nvSpPr>
        <p:spPr>
          <a:xfrm>
            <a:off x="4567303" y="251577"/>
            <a:ext cx="4576697" cy="4248472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E-Phase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Studiennachmittag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Praktika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Zertifikate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Tutorien/</a:t>
            </a:r>
            <a:r>
              <a:rPr lang="de-DE" dirty="0" err="1">
                <a:solidFill>
                  <a:schemeClr val="tx1"/>
                </a:solidFill>
              </a:rPr>
              <a:t>Kompen-sationskurse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Q-Phase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Möglichkeit 3 Leistungskurse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Internationales Hessisches Abitur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Tutorien</a:t>
            </a:r>
          </a:p>
        </p:txBody>
      </p:sp>
      <p:sp>
        <p:nvSpPr>
          <p:cNvPr id="16" name="Pfeil nach links 15">
            <a:hlinkClick r:id="rId4" action="ppaction://hlinksldjump"/>
          </p:cNvPr>
          <p:cNvSpPr/>
          <p:nvPr/>
        </p:nvSpPr>
        <p:spPr>
          <a:xfrm>
            <a:off x="7677522" y="764704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4" action="ppaction://hlinksldjump"/>
              </a:rPr>
              <a:t>Zurück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6804248" y="4486251"/>
            <a:ext cx="17281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/>
              <a:t>Profilierung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7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40968"/>
            <a:ext cx="9029700" cy="378142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7215971" y="908720"/>
            <a:ext cx="1940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Berufsbörse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Berufsorientierende Praktika/4  Profile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Praktikums-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beauftragte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HIT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Assessmenttraining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Berufsberatung vor  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Portfoliomappen    als Bestandteil des „Berufswahlpasses“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Betriebsbesichti-gungen</a:t>
            </a:r>
            <a:endParaRPr lang="de-DE" sz="1400" dirty="0"/>
          </a:p>
          <a:p>
            <a:r>
              <a:rPr lang="de-DE" sz="1400" dirty="0"/>
              <a:t>       </a:t>
            </a:r>
          </a:p>
        </p:txBody>
      </p:sp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ED0C9A4-D4A3-4B0D-84BA-3EF0D11FEE5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365" y="1283633"/>
            <a:ext cx="1917365" cy="14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6372200" y="1124744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Studiennachmittage und Praktika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Unterricht/Projekte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Individuelle Beratung/Lernfortschritte/Förderkonzepte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Weiterentwicklung</a:t>
            </a:r>
          </a:p>
          <a:p>
            <a:endParaRPr lang="de-DE" sz="1400" dirty="0"/>
          </a:p>
        </p:txBody>
      </p:sp>
      <p:sp>
        <p:nvSpPr>
          <p:cNvPr id="7" name="Pfeil nach links 6">
            <a:hlinkClick r:id="rId4" action="ppaction://hlinksldjump"/>
          </p:cNvPr>
          <p:cNvSpPr/>
          <p:nvPr/>
        </p:nvSpPr>
        <p:spPr>
          <a:xfrm>
            <a:off x="7308304" y="332656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5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08104"/>
            <a:ext cx="1991104" cy="149930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72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4" y="3140968"/>
            <a:ext cx="9029700" cy="378142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98" y="118252"/>
            <a:ext cx="3935010" cy="580503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2655"/>
            <a:ext cx="1309925" cy="182197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084168" y="548680"/>
            <a:ext cx="27363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Mahdkonzept</a:t>
            </a:r>
            <a:r>
              <a:rPr lang="de-DE" sz="1400" dirty="0"/>
              <a:t>/Biodiversität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Nachhaltigkeit/Energiekonzept/Solaranlagen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Jugend forscht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Schulschafe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Müllver</a:t>
            </a:r>
            <a:r>
              <a:rPr lang="de-DE" sz="1400" dirty="0"/>
              <a:t>-</a:t>
            </a:r>
          </a:p>
          <a:p>
            <a:r>
              <a:rPr lang="de-DE" sz="1400" dirty="0"/>
              <a:t>       </a:t>
            </a:r>
            <a:r>
              <a:rPr lang="de-DE" sz="1400" dirty="0" err="1"/>
              <a:t>meidung</a:t>
            </a:r>
            <a:endParaRPr lang="de-DE" sz="1400" dirty="0"/>
          </a:p>
        </p:txBody>
      </p:sp>
      <p:sp>
        <p:nvSpPr>
          <p:cNvPr id="7" name="Pfeil nach links 6">
            <a:hlinkClick r:id="rId5" action="ppaction://hlinksldjump"/>
          </p:cNvPr>
          <p:cNvSpPr/>
          <p:nvPr/>
        </p:nvSpPr>
        <p:spPr>
          <a:xfrm>
            <a:off x="7308304" y="1556792"/>
            <a:ext cx="1224136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hlinkClick r:id="rId6" action="ppaction://hlinksldjump"/>
              </a:rPr>
              <a:t>Zurück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28" y="4674493"/>
            <a:ext cx="40957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35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9025CDEB143147A0FC93EE8421BB14" ma:contentTypeVersion="2" ma:contentTypeDescription="Ein neues Dokument erstellen." ma:contentTypeScope="" ma:versionID="f44a1f62a94fa1b23b70450dc08a617c">
  <xsd:schema xmlns:xsd="http://www.w3.org/2001/XMLSchema" xmlns:xs="http://www.w3.org/2001/XMLSchema" xmlns:p="http://schemas.microsoft.com/office/2006/metadata/properties" xmlns:ns2="5b06d4b9-6053-4438-80f8-7ce07aa3a023" targetNamespace="http://schemas.microsoft.com/office/2006/metadata/properties" ma:root="true" ma:fieldsID="b0ced83a5d54b48f6c4f16dee9f5ed30" ns2:_="">
    <xsd:import namespace="5b06d4b9-6053-4438-80f8-7ce07aa3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6d4b9-6053-4438-80f8-7ce07aa3a0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FEF987-7D30-4442-8CFC-2D0DF6175C72}"/>
</file>

<file path=customXml/itemProps2.xml><?xml version="1.0" encoding="utf-8"?>
<ds:datastoreItem xmlns:ds="http://schemas.openxmlformats.org/officeDocument/2006/customXml" ds:itemID="{378B4A7D-F2D2-4F1B-B228-B00D2EABDD46}"/>
</file>

<file path=customXml/itemProps3.xml><?xml version="1.0" encoding="utf-8"?>
<ds:datastoreItem xmlns:ds="http://schemas.openxmlformats.org/officeDocument/2006/customXml" ds:itemID="{04047659-5E2C-4E4D-A265-8F4997FAC7D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Bildschirmpräsentation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Reuther</dc:creator>
  <cp:lastModifiedBy>si_bo</cp:lastModifiedBy>
  <cp:revision>63</cp:revision>
  <cp:lastPrinted>2022-02-08T16:59:49Z</cp:lastPrinted>
  <dcterms:created xsi:type="dcterms:W3CDTF">2015-01-19T10:39:06Z</dcterms:created>
  <dcterms:modified xsi:type="dcterms:W3CDTF">2022-05-30T05:35:23Z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0x010100579025CDEB143147A0FC93EE8421BB14</vt:lpwstr>
  </property>
</Properties>
</file>